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59"/>
  </p:notesMasterIdLst>
  <p:handoutMasterIdLst>
    <p:handoutMasterId r:id="rId60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336" r:id="rId24"/>
    <p:sldId id="1674" r:id="rId25"/>
    <p:sldId id="347" r:id="rId26"/>
    <p:sldId id="348" r:id="rId27"/>
    <p:sldId id="357" r:id="rId28"/>
    <p:sldId id="356" r:id="rId29"/>
    <p:sldId id="355" r:id="rId30"/>
    <p:sldId id="352" r:id="rId31"/>
    <p:sldId id="359" r:id="rId32"/>
    <p:sldId id="332" r:id="rId33"/>
    <p:sldId id="358" r:id="rId34"/>
    <p:sldId id="353" r:id="rId35"/>
    <p:sldId id="362" r:id="rId36"/>
    <p:sldId id="350" r:id="rId37"/>
    <p:sldId id="351" r:id="rId38"/>
    <p:sldId id="1676" r:id="rId39"/>
    <p:sldId id="1675" r:id="rId40"/>
    <p:sldId id="360" r:id="rId41"/>
    <p:sldId id="361" r:id="rId42"/>
    <p:sldId id="367" r:id="rId43"/>
    <p:sldId id="365" r:id="rId44"/>
    <p:sldId id="354" r:id="rId45"/>
    <p:sldId id="366" r:id="rId46"/>
    <p:sldId id="331" r:id="rId47"/>
    <p:sldId id="1677" r:id="rId48"/>
    <p:sldId id="364" r:id="rId49"/>
    <p:sldId id="328" r:id="rId50"/>
    <p:sldId id="363" r:id="rId51"/>
    <p:sldId id="289" r:id="rId52"/>
    <p:sldId id="291" r:id="rId53"/>
    <p:sldId id="292" r:id="rId54"/>
    <p:sldId id="293" r:id="rId55"/>
    <p:sldId id="290" r:id="rId56"/>
    <p:sldId id="259" r:id="rId57"/>
    <p:sldId id="284" r:id="rId5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370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336"/>
            <p14:sldId id="1674"/>
            <p14:sldId id="347"/>
            <p14:sldId id="348"/>
            <p14:sldId id="357"/>
            <p14:sldId id="356"/>
            <p14:sldId id="355"/>
            <p14:sldId id="352"/>
            <p14:sldId id="359"/>
            <p14:sldId id="332"/>
            <p14:sldId id="358"/>
            <p14:sldId id="353"/>
            <p14:sldId id="362"/>
            <p14:sldId id="350"/>
            <p14:sldId id="351"/>
            <p14:sldId id="1676"/>
            <p14:sldId id="1675"/>
            <p14:sldId id="360"/>
            <p14:sldId id="361"/>
            <p14:sldId id="367"/>
            <p14:sldId id="365"/>
            <p14:sldId id="354"/>
            <p14:sldId id="366"/>
            <p14:sldId id="331"/>
            <p14:sldId id="1677"/>
            <p14:sldId id="364"/>
            <p14:sldId id="328"/>
            <p14:sldId id="363"/>
          </p14:sldIdLst>
        </p14:section>
        <p14:section name="Inhibition" id="{017503CB-21A3-4648-BB9E-9E6B7704AE66}">
          <p14:sldIdLst>
            <p14:sldId id="289"/>
            <p14:sldId id="291"/>
            <p14:sldId id="292"/>
            <p14:sldId id="293"/>
            <p14:sldId id="290"/>
            <p14:sldId id="25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12/19/2020 10:03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12/19/2020 9:00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12/19/2020 9:00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NeoCortexApi/Documentation/gettingStarted.md" TargetMode="External"/><Relationship Id="rId2" Type="http://schemas.openxmlformats.org/officeDocument/2006/relationships/hyperlink" Target="https://github.com/ddobric/neocortexapi/blob/master/NeoCortexApi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hyperlink" Target="https://github.com/ddobric/neocortexapi/blob/master/NeoCortexApi/Documentation/ColumnActivity.md" TargetMode="External"/><Relationship Id="rId4" Type="http://schemas.openxmlformats.org/officeDocument/2006/relationships/hyperlink" Target="https://github.com/ddobric/neocortexapi/tree/master/NeoCortexApi/Samples/NeoCortexApiSampl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27722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900" dirty="0">
                <a:hlinkClick r:id="rId2"/>
              </a:rPr>
              <a:t>neocortexapi/tutorial.md at master · ddobric/</a:t>
            </a:r>
            <a:r>
              <a:rPr lang="en-US" sz="900" dirty="0" err="1">
                <a:hlinkClick r:id="rId2"/>
              </a:rPr>
              <a:t>neocortexapi</a:t>
            </a:r>
            <a:r>
              <a:rPr lang="en-US" sz="900" dirty="0">
                <a:hlinkClick r:id="rId2"/>
              </a:rPr>
              <a:t> (github.com)</a:t>
            </a:r>
            <a:endParaRPr lang="en-US" sz="900" dirty="0"/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900" dirty="0"/>
              <a:t> </a:t>
            </a:r>
            <a:r>
              <a:rPr lang="en-US" sz="900" dirty="0">
                <a:hlinkClick r:id="rId3"/>
              </a:rPr>
              <a:t>neocortexapi/gettingStarted.md at master · ddobric/</a:t>
            </a:r>
            <a:r>
              <a:rPr lang="en-US" sz="900" dirty="0" err="1">
                <a:hlinkClick r:id="rId3"/>
              </a:rPr>
              <a:t>neocortexapi</a:t>
            </a:r>
            <a:r>
              <a:rPr lang="en-US" sz="900" dirty="0">
                <a:hlinkClick r:id="rId3"/>
              </a:rPr>
              <a:t> (github.com)</a:t>
            </a:r>
            <a:endParaRPr lang="en-US" sz="1100" dirty="0"/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/>
              <a:t> 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pPr lvl="1"/>
            <a:endParaRPr lang="en-US" sz="1100" dirty="0"/>
          </a:p>
          <a:p>
            <a:r>
              <a:rPr lang="en-US" sz="3200" dirty="0"/>
              <a:t>Working with Temporal Memory</a:t>
            </a:r>
          </a:p>
          <a:p>
            <a:pPr lvl="1"/>
            <a:r>
              <a:rPr lang="en-US" sz="2400" dirty="0"/>
              <a:t>Experiment</a:t>
            </a:r>
            <a:br>
              <a:rPr lang="en-US" sz="2400" dirty="0"/>
            </a:br>
            <a:r>
              <a:rPr lang="en-US" sz="900" dirty="0"/>
              <a:t>: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</a:p>
          <a:p>
            <a:pPr lvl="1"/>
            <a:r>
              <a:rPr lang="en-US" sz="2400" dirty="0"/>
              <a:t>Tutorial</a:t>
            </a:r>
            <a:br>
              <a:rPr lang="en-US" sz="2400" dirty="0"/>
            </a:br>
            <a:r>
              <a:rPr lang="en-US" sz="1100" dirty="0">
                <a:hlinkClick r:id="rId5"/>
              </a:rPr>
              <a:t>neocortexapi/ColumnActivity.md at master · ddobric/</a:t>
            </a:r>
            <a:r>
              <a:rPr lang="en-US" sz="1100" dirty="0" err="1">
                <a:hlinkClick r:id="rId5"/>
              </a:rPr>
              <a:t>neocortexapi</a:t>
            </a:r>
            <a:r>
              <a:rPr lang="en-US" sz="1100" dirty="0">
                <a:hlinkClick r:id="rId5"/>
              </a:rPr>
              <a:t> (github.com)</a:t>
            </a:r>
            <a:endParaRPr lang="en-US" sz="1100" dirty="0"/>
          </a:p>
          <a:p>
            <a:r>
              <a:rPr lang="en-US" sz="3200" dirty="0"/>
              <a:t>Read references (next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6E085-4862-4DF8-BEC8-C14D55E6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136" y="2331981"/>
            <a:ext cx="3887779" cy="32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896209" y="4850695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4193857" y="4951199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9032090" y="390617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2338</Words>
  <Application>Microsoft Office PowerPoint</Application>
  <PresentationFormat>Custom</PresentationFormat>
  <Paragraphs>498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The column with SP and TM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MNIST image of digits</vt:lpstr>
      <vt:lpstr>Inhibition Radius</vt:lpstr>
      <vt:lpstr>Konfiguration</vt:lpstr>
      <vt:lpstr>Using Spatial Pooler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References</vt:lpstr>
      <vt:lpstr>Thank  You  </vt:lpstr>
      <vt:lpstr>PowerPoint Presentation</vt:lpstr>
      <vt:lpstr>Global Inhibition</vt:lpstr>
      <vt:lpstr>Average Span of connected synapses   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2020-12-20T12:11:12Z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